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1" r:id="rId1"/>
  </p:sldMasterIdLst>
  <p:notesMasterIdLst>
    <p:notesMasterId r:id="rId15"/>
  </p:notesMasterIdLst>
  <p:sldIdLst>
    <p:sldId id="305" r:id="rId2"/>
    <p:sldId id="261" r:id="rId3"/>
    <p:sldId id="276" r:id="rId4"/>
    <p:sldId id="306" r:id="rId5"/>
    <p:sldId id="308" r:id="rId6"/>
    <p:sldId id="309" r:id="rId7"/>
    <p:sldId id="310" r:id="rId8"/>
    <p:sldId id="311" r:id="rId9"/>
    <p:sldId id="312" r:id="rId10"/>
    <p:sldId id="313" r:id="rId11"/>
    <p:sldId id="314" r:id="rId12"/>
    <p:sldId id="307" r:id="rId13"/>
    <p:sldId id="268" r:id="rId14"/>
  </p:sldIdLst>
  <p:sldSz cx="12192000" cy="6858000"/>
  <p:notesSz cx="6985000" cy="92837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D561"/>
    <a:srgbClr val="DA3EA6"/>
    <a:srgbClr val="E731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91206" autoAdjust="0"/>
  </p:normalViewPr>
  <p:slideViewPr>
    <p:cSldViewPr snapToGrid="0">
      <p:cViewPr varScale="1">
        <p:scale>
          <a:sx n="53" d="100"/>
          <a:sy n="53" d="100"/>
        </p:scale>
        <p:origin x="102" y="522"/>
      </p:cViewPr>
      <p:guideLst/>
    </p:cSldViewPr>
  </p:slideViewPr>
  <p:notesTextViewPr>
    <p:cViewPr>
      <p:scale>
        <a:sx n="1" d="1"/>
        <a:sy n="1" d="1"/>
      </p:scale>
      <p:origin x="0" y="0"/>
    </p:cViewPr>
  </p:notesTextViewPr>
  <p:notesViewPr>
    <p:cSldViewPr snapToGrid="0">
      <p:cViewPr varScale="1">
        <p:scale>
          <a:sx n="89" d="100"/>
          <a:sy n="89" d="100"/>
        </p:scale>
        <p:origin x="184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4512AF-2D14-45EF-9B47-13D716CDEC2B}"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74AE102C-FF96-4856-9FB9-A85F5A352A4C}">
      <dgm:prSet/>
      <dgm:spPr/>
      <dgm:t>
        <a:bodyPr/>
        <a:lstStyle/>
        <a:p>
          <a:r>
            <a:rPr lang="en-US" dirty="0"/>
            <a:t>Purpose </a:t>
          </a:r>
        </a:p>
      </dgm:t>
    </dgm:pt>
    <dgm:pt modelId="{8F646B06-F404-4CEC-A064-5C344F9B5191}" type="parTrans" cxnId="{1AA550E2-B859-4354-BA6E-433D9C26E5B9}">
      <dgm:prSet/>
      <dgm:spPr/>
      <dgm:t>
        <a:bodyPr/>
        <a:lstStyle/>
        <a:p>
          <a:endParaRPr lang="en-US"/>
        </a:p>
      </dgm:t>
    </dgm:pt>
    <dgm:pt modelId="{D7797A88-22B3-4FB8-ADE1-1324F2B4EE7D}" type="sibTrans" cxnId="{1AA550E2-B859-4354-BA6E-433D9C26E5B9}">
      <dgm:prSet/>
      <dgm:spPr/>
      <dgm:t>
        <a:bodyPr/>
        <a:lstStyle/>
        <a:p>
          <a:endParaRPr lang="en-US"/>
        </a:p>
      </dgm:t>
    </dgm:pt>
    <dgm:pt modelId="{E01E4CB4-7E98-4319-B34C-4551E769073D}">
      <dgm:prSet/>
      <dgm:spPr/>
      <dgm:t>
        <a:bodyPr/>
        <a:lstStyle/>
        <a:p>
          <a:r>
            <a:rPr lang="en-US" dirty="0"/>
            <a:t>An Overview</a:t>
          </a:r>
        </a:p>
      </dgm:t>
    </dgm:pt>
    <dgm:pt modelId="{CBF4EBF9-B026-4BBC-B4D7-77E69C107BFA}" type="parTrans" cxnId="{E083D629-2B71-4161-A4E9-49EDF7B47ED2}">
      <dgm:prSet/>
      <dgm:spPr/>
      <dgm:t>
        <a:bodyPr/>
        <a:lstStyle/>
        <a:p>
          <a:endParaRPr lang="en-US"/>
        </a:p>
      </dgm:t>
    </dgm:pt>
    <dgm:pt modelId="{546A02A5-0228-42D6-B884-8E331AD6E3C5}" type="sibTrans" cxnId="{E083D629-2B71-4161-A4E9-49EDF7B47ED2}">
      <dgm:prSet/>
      <dgm:spPr/>
      <dgm:t>
        <a:bodyPr/>
        <a:lstStyle/>
        <a:p>
          <a:endParaRPr lang="en-US"/>
        </a:p>
      </dgm:t>
    </dgm:pt>
    <dgm:pt modelId="{10C7208C-75AE-43A5-9E36-EC9F55C60A90}">
      <dgm:prSet/>
      <dgm:spPr/>
      <dgm:t>
        <a:bodyPr/>
        <a:lstStyle/>
        <a:p>
          <a:r>
            <a:rPr lang="en-US" dirty="0"/>
            <a:t>The Attachments</a:t>
          </a:r>
        </a:p>
      </dgm:t>
    </dgm:pt>
    <dgm:pt modelId="{158C12E6-DC7C-46B7-97B9-63F481CBE6DA}" type="parTrans" cxnId="{8652028E-0956-457F-901D-72A0D4A4F7BB}">
      <dgm:prSet/>
      <dgm:spPr/>
      <dgm:t>
        <a:bodyPr/>
        <a:lstStyle/>
        <a:p>
          <a:endParaRPr lang="en-US"/>
        </a:p>
      </dgm:t>
    </dgm:pt>
    <dgm:pt modelId="{E42BCABF-7E1B-4D84-9BB5-BD8D169FCD4F}" type="sibTrans" cxnId="{8652028E-0956-457F-901D-72A0D4A4F7BB}">
      <dgm:prSet/>
      <dgm:spPr/>
      <dgm:t>
        <a:bodyPr/>
        <a:lstStyle/>
        <a:p>
          <a:endParaRPr lang="en-US"/>
        </a:p>
      </dgm:t>
    </dgm:pt>
    <dgm:pt modelId="{B766CEB3-A50E-4EC4-AFAC-0048E2E6029E}">
      <dgm:prSet/>
      <dgm:spPr/>
      <dgm:t>
        <a:bodyPr/>
        <a:lstStyle/>
        <a:p>
          <a:r>
            <a:rPr lang="en-US" dirty="0"/>
            <a:t>Comments &amp; Questions</a:t>
          </a:r>
        </a:p>
      </dgm:t>
    </dgm:pt>
    <dgm:pt modelId="{1C53865E-6815-4932-A3A1-6901A138ABE0}" type="parTrans" cxnId="{868C1C58-0F24-43CF-A6EA-C92CD7720334}">
      <dgm:prSet/>
      <dgm:spPr/>
      <dgm:t>
        <a:bodyPr/>
        <a:lstStyle/>
        <a:p>
          <a:endParaRPr lang="en-US"/>
        </a:p>
      </dgm:t>
    </dgm:pt>
    <dgm:pt modelId="{E3BEFE39-7726-4311-AB43-54C19B55C53A}" type="sibTrans" cxnId="{868C1C58-0F24-43CF-A6EA-C92CD7720334}">
      <dgm:prSet/>
      <dgm:spPr/>
      <dgm:t>
        <a:bodyPr/>
        <a:lstStyle/>
        <a:p>
          <a:endParaRPr lang="en-US"/>
        </a:p>
      </dgm:t>
    </dgm:pt>
    <dgm:pt modelId="{9ED1B093-8227-4EFC-B16D-0F8E80509CCB}" type="pres">
      <dgm:prSet presAssocID="{844512AF-2D14-45EF-9B47-13D716CDEC2B}" presName="linear" presStyleCnt="0">
        <dgm:presLayoutVars>
          <dgm:animLvl val="lvl"/>
          <dgm:resizeHandles val="exact"/>
        </dgm:presLayoutVars>
      </dgm:prSet>
      <dgm:spPr/>
    </dgm:pt>
    <dgm:pt modelId="{3D3898EF-A8FD-4A67-BBF5-C9ACEB9F0731}" type="pres">
      <dgm:prSet presAssocID="{74AE102C-FF96-4856-9FB9-A85F5A352A4C}" presName="parentText" presStyleLbl="node1" presStyleIdx="0" presStyleCnt="4">
        <dgm:presLayoutVars>
          <dgm:chMax val="0"/>
          <dgm:bulletEnabled val="1"/>
        </dgm:presLayoutVars>
      </dgm:prSet>
      <dgm:spPr/>
    </dgm:pt>
    <dgm:pt modelId="{BC4F2843-6793-40AF-97C8-3C18FB01F53F}" type="pres">
      <dgm:prSet presAssocID="{D7797A88-22B3-4FB8-ADE1-1324F2B4EE7D}" presName="spacer" presStyleCnt="0"/>
      <dgm:spPr/>
    </dgm:pt>
    <dgm:pt modelId="{8E18394B-B298-42CD-A70A-CB5A800BC304}" type="pres">
      <dgm:prSet presAssocID="{E01E4CB4-7E98-4319-B34C-4551E769073D}" presName="parentText" presStyleLbl="node1" presStyleIdx="1" presStyleCnt="4" custLinFactNeighborX="11504">
        <dgm:presLayoutVars>
          <dgm:chMax val="0"/>
          <dgm:bulletEnabled val="1"/>
        </dgm:presLayoutVars>
      </dgm:prSet>
      <dgm:spPr/>
    </dgm:pt>
    <dgm:pt modelId="{86B89BBA-2E32-4F2F-B24B-F6626FF31D77}" type="pres">
      <dgm:prSet presAssocID="{546A02A5-0228-42D6-B884-8E331AD6E3C5}" presName="spacer" presStyleCnt="0"/>
      <dgm:spPr/>
    </dgm:pt>
    <dgm:pt modelId="{7518A2AA-ECC2-4BC2-ACB8-BA17DE7C7315}" type="pres">
      <dgm:prSet presAssocID="{10C7208C-75AE-43A5-9E36-EC9F55C60A90}" presName="parentText" presStyleLbl="node1" presStyleIdx="2" presStyleCnt="4">
        <dgm:presLayoutVars>
          <dgm:chMax val="0"/>
          <dgm:bulletEnabled val="1"/>
        </dgm:presLayoutVars>
      </dgm:prSet>
      <dgm:spPr/>
    </dgm:pt>
    <dgm:pt modelId="{25415E8B-4404-4638-AACE-F33F54FE9564}" type="pres">
      <dgm:prSet presAssocID="{E42BCABF-7E1B-4D84-9BB5-BD8D169FCD4F}" presName="spacer" presStyleCnt="0"/>
      <dgm:spPr/>
    </dgm:pt>
    <dgm:pt modelId="{FDF4BAA7-FAB9-4368-B3FD-506B492F621A}" type="pres">
      <dgm:prSet presAssocID="{B766CEB3-A50E-4EC4-AFAC-0048E2E6029E}" presName="parentText" presStyleLbl="node1" presStyleIdx="3" presStyleCnt="4">
        <dgm:presLayoutVars>
          <dgm:chMax val="0"/>
          <dgm:bulletEnabled val="1"/>
        </dgm:presLayoutVars>
      </dgm:prSet>
      <dgm:spPr/>
    </dgm:pt>
  </dgm:ptLst>
  <dgm:cxnLst>
    <dgm:cxn modelId="{E083D629-2B71-4161-A4E9-49EDF7B47ED2}" srcId="{844512AF-2D14-45EF-9B47-13D716CDEC2B}" destId="{E01E4CB4-7E98-4319-B34C-4551E769073D}" srcOrd="1" destOrd="0" parTransId="{CBF4EBF9-B026-4BBC-B4D7-77E69C107BFA}" sibTransId="{546A02A5-0228-42D6-B884-8E331AD6E3C5}"/>
    <dgm:cxn modelId="{BA1ECD4A-5B25-4DC4-9197-BE5AEB1A075F}" type="presOf" srcId="{74AE102C-FF96-4856-9FB9-A85F5A352A4C}" destId="{3D3898EF-A8FD-4A67-BBF5-C9ACEB9F0731}" srcOrd="0" destOrd="0" presId="urn:microsoft.com/office/officeart/2005/8/layout/vList2"/>
    <dgm:cxn modelId="{9031FC4B-4AE2-437D-97C5-8006C844742F}" type="presOf" srcId="{844512AF-2D14-45EF-9B47-13D716CDEC2B}" destId="{9ED1B093-8227-4EFC-B16D-0F8E80509CCB}" srcOrd="0" destOrd="0" presId="urn:microsoft.com/office/officeart/2005/8/layout/vList2"/>
    <dgm:cxn modelId="{D1902771-E491-448F-93F5-EE3FC2BF202E}" type="presOf" srcId="{B766CEB3-A50E-4EC4-AFAC-0048E2E6029E}" destId="{FDF4BAA7-FAB9-4368-B3FD-506B492F621A}" srcOrd="0" destOrd="0" presId="urn:microsoft.com/office/officeart/2005/8/layout/vList2"/>
    <dgm:cxn modelId="{868C1C58-0F24-43CF-A6EA-C92CD7720334}" srcId="{844512AF-2D14-45EF-9B47-13D716CDEC2B}" destId="{B766CEB3-A50E-4EC4-AFAC-0048E2E6029E}" srcOrd="3" destOrd="0" parTransId="{1C53865E-6815-4932-A3A1-6901A138ABE0}" sibTransId="{E3BEFE39-7726-4311-AB43-54C19B55C53A}"/>
    <dgm:cxn modelId="{8652028E-0956-457F-901D-72A0D4A4F7BB}" srcId="{844512AF-2D14-45EF-9B47-13D716CDEC2B}" destId="{10C7208C-75AE-43A5-9E36-EC9F55C60A90}" srcOrd="2" destOrd="0" parTransId="{158C12E6-DC7C-46B7-97B9-63F481CBE6DA}" sibTransId="{E42BCABF-7E1B-4D84-9BB5-BD8D169FCD4F}"/>
    <dgm:cxn modelId="{0934D49C-227F-42B7-B5FF-9392A8C6E91D}" type="presOf" srcId="{E01E4CB4-7E98-4319-B34C-4551E769073D}" destId="{8E18394B-B298-42CD-A70A-CB5A800BC304}" srcOrd="0" destOrd="0" presId="urn:microsoft.com/office/officeart/2005/8/layout/vList2"/>
    <dgm:cxn modelId="{1AA550E2-B859-4354-BA6E-433D9C26E5B9}" srcId="{844512AF-2D14-45EF-9B47-13D716CDEC2B}" destId="{74AE102C-FF96-4856-9FB9-A85F5A352A4C}" srcOrd="0" destOrd="0" parTransId="{8F646B06-F404-4CEC-A064-5C344F9B5191}" sibTransId="{D7797A88-22B3-4FB8-ADE1-1324F2B4EE7D}"/>
    <dgm:cxn modelId="{BC707FE9-5A81-4D18-B805-0C3A82A04933}" type="presOf" srcId="{10C7208C-75AE-43A5-9E36-EC9F55C60A90}" destId="{7518A2AA-ECC2-4BC2-ACB8-BA17DE7C7315}" srcOrd="0" destOrd="0" presId="urn:microsoft.com/office/officeart/2005/8/layout/vList2"/>
    <dgm:cxn modelId="{282DB8BB-DB7A-4D0F-B4FF-D2AC6FE45E31}" type="presParOf" srcId="{9ED1B093-8227-4EFC-B16D-0F8E80509CCB}" destId="{3D3898EF-A8FD-4A67-BBF5-C9ACEB9F0731}" srcOrd="0" destOrd="0" presId="urn:microsoft.com/office/officeart/2005/8/layout/vList2"/>
    <dgm:cxn modelId="{C049F078-A6A0-41F0-B3AC-0CA978F474FB}" type="presParOf" srcId="{9ED1B093-8227-4EFC-B16D-0F8E80509CCB}" destId="{BC4F2843-6793-40AF-97C8-3C18FB01F53F}" srcOrd="1" destOrd="0" presId="urn:microsoft.com/office/officeart/2005/8/layout/vList2"/>
    <dgm:cxn modelId="{1D9C151D-9113-4208-887B-ADED252E6FCE}" type="presParOf" srcId="{9ED1B093-8227-4EFC-B16D-0F8E80509CCB}" destId="{8E18394B-B298-42CD-A70A-CB5A800BC304}" srcOrd="2" destOrd="0" presId="urn:microsoft.com/office/officeart/2005/8/layout/vList2"/>
    <dgm:cxn modelId="{AB61CC78-80B7-4D43-9856-FE475790FB47}" type="presParOf" srcId="{9ED1B093-8227-4EFC-B16D-0F8E80509CCB}" destId="{86B89BBA-2E32-4F2F-B24B-F6626FF31D77}" srcOrd="3" destOrd="0" presId="urn:microsoft.com/office/officeart/2005/8/layout/vList2"/>
    <dgm:cxn modelId="{CCB04D8E-7352-4951-BE5F-68ED990CFE66}" type="presParOf" srcId="{9ED1B093-8227-4EFC-B16D-0F8E80509CCB}" destId="{7518A2AA-ECC2-4BC2-ACB8-BA17DE7C7315}" srcOrd="4" destOrd="0" presId="urn:microsoft.com/office/officeart/2005/8/layout/vList2"/>
    <dgm:cxn modelId="{625BB77D-1160-425B-8E13-6AADFD1A7FEB}" type="presParOf" srcId="{9ED1B093-8227-4EFC-B16D-0F8E80509CCB}" destId="{25415E8B-4404-4638-AACE-F33F54FE9564}" srcOrd="5" destOrd="0" presId="urn:microsoft.com/office/officeart/2005/8/layout/vList2"/>
    <dgm:cxn modelId="{6234DDB3-E4AB-45AF-BFAC-86015C596C70}" type="presParOf" srcId="{9ED1B093-8227-4EFC-B16D-0F8E80509CCB}" destId="{FDF4BAA7-FAB9-4368-B3FD-506B492F621A}"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3898EF-A8FD-4A67-BBF5-C9ACEB9F0731}">
      <dsp:nvSpPr>
        <dsp:cNvPr id="0" name=""/>
        <dsp:cNvSpPr/>
      </dsp:nvSpPr>
      <dsp:spPr>
        <a:xfrm>
          <a:off x="0" y="8954"/>
          <a:ext cx="6692813" cy="109980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l" defTabSz="2089150">
            <a:lnSpc>
              <a:spcPct val="90000"/>
            </a:lnSpc>
            <a:spcBef>
              <a:spcPct val="0"/>
            </a:spcBef>
            <a:spcAft>
              <a:spcPct val="35000"/>
            </a:spcAft>
            <a:buNone/>
          </a:pPr>
          <a:r>
            <a:rPr lang="en-US" sz="4700" kern="1200" dirty="0"/>
            <a:t>Purpose </a:t>
          </a:r>
        </a:p>
      </dsp:txBody>
      <dsp:txXfrm>
        <a:off x="53688" y="62642"/>
        <a:ext cx="6585437" cy="992424"/>
      </dsp:txXfrm>
    </dsp:sp>
    <dsp:sp modelId="{8E18394B-B298-42CD-A70A-CB5A800BC304}">
      <dsp:nvSpPr>
        <dsp:cNvPr id="0" name=""/>
        <dsp:cNvSpPr/>
      </dsp:nvSpPr>
      <dsp:spPr>
        <a:xfrm>
          <a:off x="0" y="1244114"/>
          <a:ext cx="6692813" cy="1099800"/>
        </a:xfrm>
        <a:prstGeom prst="roundRect">
          <a:avLst/>
        </a:prstGeom>
        <a:gradFill rotWithShape="0">
          <a:gsLst>
            <a:gs pos="0">
              <a:schemeClr val="accent2">
                <a:hueOff val="-904150"/>
                <a:satOff val="-552"/>
                <a:lumOff val="2157"/>
                <a:alphaOff val="0"/>
                <a:tint val="96000"/>
                <a:lumMod val="100000"/>
              </a:schemeClr>
            </a:gs>
            <a:gs pos="78000">
              <a:schemeClr val="accent2">
                <a:hueOff val="-904150"/>
                <a:satOff val="-552"/>
                <a:lumOff val="215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l" defTabSz="2089150">
            <a:lnSpc>
              <a:spcPct val="90000"/>
            </a:lnSpc>
            <a:spcBef>
              <a:spcPct val="0"/>
            </a:spcBef>
            <a:spcAft>
              <a:spcPct val="35000"/>
            </a:spcAft>
            <a:buNone/>
          </a:pPr>
          <a:r>
            <a:rPr lang="en-US" sz="4700" kern="1200" dirty="0"/>
            <a:t>An Overview</a:t>
          </a:r>
        </a:p>
      </dsp:txBody>
      <dsp:txXfrm>
        <a:off x="53688" y="1297802"/>
        <a:ext cx="6585437" cy="992424"/>
      </dsp:txXfrm>
    </dsp:sp>
    <dsp:sp modelId="{7518A2AA-ECC2-4BC2-ACB8-BA17DE7C7315}">
      <dsp:nvSpPr>
        <dsp:cNvPr id="0" name=""/>
        <dsp:cNvSpPr/>
      </dsp:nvSpPr>
      <dsp:spPr>
        <a:xfrm>
          <a:off x="0" y="2479275"/>
          <a:ext cx="6692813" cy="1099800"/>
        </a:xfrm>
        <a:prstGeom prst="roundRect">
          <a:avLst/>
        </a:prstGeom>
        <a:gradFill rotWithShape="0">
          <a:gsLst>
            <a:gs pos="0">
              <a:schemeClr val="accent2">
                <a:hueOff val="-1808300"/>
                <a:satOff val="-1104"/>
                <a:lumOff val="4314"/>
                <a:alphaOff val="0"/>
                <a:tint val="96000"/>
                <a:lumMod val="100000"/>
              </a:schemeClr>
            </a:gs>
            <a:gs pos="78000">
              <a:schemeClr val="accent2">
                <a:hueOff val="-1808300"/>
                <a:satOff val="-1104"/>
                <a:lumOff val="4314"/>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l" defTabSz="2089150">
            <a:lnSpc>
              <a:spcPct val="90000"/>
            </a:lnSpc>
            <a:spcBef>
              <a:spcPct val="0"/>
            </a:spcBef>
            <a:spcAft>
              <a:spcPct val="35000"/>
            </a:spcAft>
            <a:buNone/>
          </a:pPr>
          <a:r>
            <a:rPr lang="en-US" sz="4700" kern="1200" dirty="0"/>
            <a:t>The Attachments</a:t>
          </a:r>
        </a:p>
      </dsp:txBody>
      <dsp:txXfrm>
        <a:off x="53688" y="2532963"/>
        <a:ext cx="6585437" cy="992424"/>
      </dsp:txXfrm>
    </dsp:sp>
    <dsp:sp modelId="{FDF4BAA7-FAB9-4368-B3FD-506B492F621A}">
      <dsp:nvSpPr>
        <dsp:cNvPr id="0" name=""/>
        <dsp:cNvSpPr/>
      </dsp:nvSpPr>
      <dsp:spPr>
        <a:xfrm>
          <a:off x="0" y="3714435"/>
          <a:ext cx="6692813" cy="1099800"/>
        </a:xfrm>
        <a:prstGeom prst="roundRect">
          <a:avLst/>
        </a:prstGeom>
        <a:gradFill rotWithShape="0">
          <a:gsLst>
            <a:gs pos="0">
              <a:schemeClr val="accent2">
                <a:hueOff val="-2712450"/>
                <a:satOff val="-1656"/>
                <a:lumOff val="6471"/>
                <a:alphaOff val="0"/>
                <a:tint val="96000"/>
                <a:lumMod val="100000"/>
              </a:schemeClr>
            </a:gs>
            <a:gs pos="78000">
              <a:schemeClr val="accent2">
                <a:hueOff val="-2712450"/>
                <a:satOff val="-1656"/>
                <a:lumOff val="6471"/>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l" defTabSz="2089150">
            <a:lnSpc>
              <a:spcPct val="90000"/>
            </a:lnSpc>
            <a:spcBef>
              <a:spcPct val="0"/>
            </a:spcBef>
            <a:spcAft>
              <a:spcPct val="35000"/>
            </a:spcAft>
            <a:buNone/>
          </a:pPr>
          <a:r>
            <a:rPr lang="en-US" sz="4700" kern="1200" dirty="0"/>
            <a:t>Comments &amp; Questions</a:t>
          </a:r>
        </a:p>
      </dsp:txBody>
      <dsp:txXfrm>
        <a:off x="53688" y="3768123"/>
        <a:ext cx="6585437" cy="99242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0"/>
            <a:ext cx="3026833" cy="465797"/>
          </a:xfrm>
          <a:prstGeom prst="rect">
            <a:avLst/>
          </a:prstGeom>
        </p:spPr>
        <p:txBody>
          <a:bodyPr vert="horz" lIns="92958" tIns="46479" rIns="92958" bIns="46479" rtlCol="0"/>
          <a:lstStyle>
            <a:lvl1pPr algn="r">
              <a:defRPr sz="1200"/>
            </a:lvl1pPr>
          </a:lstStyle>
          <a:p>
            <a:fld id="{2799AD88-0D91-415A-BFBB-2568BA1967C4}" type="datetimeFigureOut">
              <a:rPr lang="en-US" smtClean="0"/>
              <a:t>12/27/2021</a:t>
            </a:fld>
            <a:endParaRPr lang="en-US"/>
          </a:p>
        </p:txBody>
      </p:sp>
      <p:sp>
        <p:nvSpPr>
          <p:cNvPr id="4" name="Slide Image Placeholder 3"/>
          <p:cNvSpPr>
            <a:spLocks noGrp="1" noRot="1" noChangeAspect="1"/>
          </p:cNvSpPr>
          <p:nvPr>
            <p:ph type="sldImg" idx="2"/>
          </p:nvPr>
        </p:nvSpPr>
        <p:spPr>
          <a:xfrm>
            <a:off x="706438" y="1160463"/>
            <a:ext cx="5572125" cy="3133725"/>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67781"/>
            <a:ext cx="5588000" cy="3655457"/>
          </a:xfrm>
          <a:prstGeom prst="rect">
            <a:avLst/>
          </a:prstGeom>
        </p:spPr>
        <p:txBody>
          <a:bodyPr vert="horz" lIns="92958" tIns="46479" rIns="92958" bIns="4647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5796"/>
          </a:xfrm>
          <a:prstGeom prst="rect">
            <a:avLst/>
          </a:prstGeom>
        </p:spPr>
        <p:txBody>
          <a:bodyPr vert="horz" lIns="92958" tIns="46479" rIns="92958" bIns="46479" rtlCol="0" anchor="b"/>
          <a:lstStyle>
            <a:lvl1pPr algn="r">
              <a:defRPr sz="1200"/>
            </a:lvl1pPr>
          </a:lstStyle>
          <a:p>
            <a:fld id="{AE5E4E6F-F968-41CD-ABD6-8904768BF3DE}" type="slidenum">
              <a:rPr lang="en-US" smtClean="0"/>
              <a:t>‹#›</a:t>
            </a:fld>
            <a:endParaRPr lang="en-US"/>
          </a:p>
        </p:txBody>
      </p:sp>
    </p:spTree>
    <p:extLst>
      <p:ext uri="{BB962C8B-B14F-4D97-AF65-F5344CB8AC3E}">
        <p14:creationId xmlns:p14="http://schemas.microsoft.com/office/powerpoint/2010/main" val="3371587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E5E4E6F-F968-41CD-ABD6-8904768BF3DE}" type="slidenum">
              <a:rPr lang="en-US" smtClean="0"/>
              <a:t>2</a:t>
            </a:fld>
            <a:endParaRPr lang="en-US"/>
          </a:p>
        </p:txBody>
      </p:sp>
    </p:spTree>
    <p:extLst>
      <p:ext uri="{BB962C8B-B14F-4D97-AF65-F5344CB8AC3E}">
        <p14:creationId xmlns:p14="http://schemas.microsoft.com/office/powerpoint/2010/main" val="3069072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E5E4E6F-F968-41CD-ABD6-8904768BF3DE}" type="slidenum">
              <a:rPr lang="en-US" smtClean="0"/>
              <a:t>3</a:t>
            </a:fld>
            <a:endParaRPr lang="en-US"/>
          </a:p>
        </p:txBody>
      </p:sp>
    </p:spTree>
    <p:extLst>
      <p:ext uri="{BB962C8B-B14F-4D97-AF65-F5344CB8AC3E}">
        <p14:creationId xmlns:p14="http://schemas.microsoft.com/office/powerpoint/2010/main" val="4788586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E5E4E6F-F968-41CD-ABD6-8904768BF3DE}" type="slidenum">
              <a:rPr lang="en-US" smtClean="0"/>
              <a:t>4</a:t>
            </a:fld>
            <a:endParaRPr lang="en-US"/>
          </a:p>
        </p:txBody>
      </p:sp>
    </p:spTree>
    <p:extLst>
      <p:ext uri="{BB962C8B-B14F-4D97-AF65-F5344CB8AC3E}">
        <p14:creationId xmlns:p14="http://schemas.microsoft.com/office/powerpoint/2010/main" val="2474060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E5E4E6F-F968-41CD-ABD6-8904768BF3DE}" type="slidenum">
              <a:rPr lang="en-US" smtClean="0"/>
              <a:t>12</a:t>
            </a:fld>
            <a:endParaRPr lang="en-US"/>
          </a:p>
        </p:txBody>
      </p:sp>
    </p:spTree>
    <p:extLst>
      <p:ext uri="{BB962C8B-B14F-4D97-AF65-F5344CB8AC3E}">
        <p14:creationId xmlns:p14="http://schemas.microsoft.com/office/powerpoint/2010/main" val="92928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C0793AD-BC05-4ADB-914B-703203C3CEE3}"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BF2E1-73E1-4E00-AAA8-C16829850D2A}" type="slidenum">
              <a:rPr lang="en-US" smtClean="0"/>
              <a:t>‹#›</a:t>
            </a:fld>
            <a:endParaRPr lang="en-US"/>
          </a:p>
        </p:txBody>
      </p:sp>
    </p:spTree>
    <p:extLst>
      <p:ext uri="{BB962C8B-B14F-4D97-AF65-F5344CB8AC3E}">
        <p14:creationId xmlns:p14="http://schemas.microsoft.com/office/powerpoint/2010/main" val="1180914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0793AD-BC05-4ADB-914B-703203C3CEE3}"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BF2E1-73E1-4E00-AAA8-C16829850D2A}" type="slidenum">
              <a:rPr lang="en-US" smtClean="0"/>
              <a:t>‹#›</a:t>
            </a:fld>
            <a:endParaRPr lang="en-US"/>
          </a:p>
        </p:txBody>
      </p:sp>
    </p:spTree>
    <p:extLst>
      <p:ext uri="{BB962C8B-B14F-4D97-AF65-F5344CB8AC3E}">
        <p14:creationId xmlns:p14="http://schemas.microsoft.com/office/powerpoint/2010/main" val="4293500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0793AD-BC05-4ADB-914B-703203C3CEE3}"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BF2E1-73E1-4E00-AAA8-C16829850D2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789830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0793AD-BC05-4ADB-914B-703203C3CEE3}"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BF2E1-73E1-4E00-AAA8-C16829850D2A}" type="slidenum">
              <a:rPr lang="en-US" smtClean="0"/>
              <a:t>‹#›</a:t>
            </a:fld>
            <a:endParaRPr lang="en-US"/>
          </a:p>
        </p:txBody>
      </p:sp>
    </p:spTree>
    <p:extLst>
      <p:ext uri="{BB962C8B-B14F-4D97-AF65-F5344CB8AC3E}">
        <p14:creationId xmlns:p14="http://schemas.microsoft.com/office/powerpoint/2010/main" val="19432265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0793AD-BC05-4ADB-914B-703203C3CEE3}"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BF2E1-73E1-4E00-AAA8-C16829850D2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305228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0793AD-BC05-4ADB-914B-703203C3CEE3}"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BF2E1-73E1-4E00-AAA8-C16829850D2A}" type="slidenum">
              <a:rPr lang="en-US" smtClean="0"/>
              <a:t>‹#›</a:t>
            </a:fld>
            <a:endParaRPr lang="en-US"/>
          </a:p>
        </p:txBody>
      </p:sp>
    </p:spTree>
    <p:extLst>
      <p:ext uri="{BB962C8B-B14F-4D97-AF65-F5344CB8AC3E}">
        <p14:creationId xmlns:p14="http://schemas.microsoft.com/office/powerpoint/2010/main" val="18745955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0793AD-BC05-4ADB-914B-703203C3CEE3}"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BF2E1-73E1-4E00-AAA8-C16829850D2A}" type="slidenum">
              <a:rPr lang="en-US" smtClean="0"/>
              <a:t>‹#›</a:t>
            </a:fld>
            <a:endParaRPr lang="en-US"/>
          </a:p>
        </p:txBody>
      </p:sp>
    </p:spTree>
    <p:extLst>
      <p:ext uri="{BB962C8B-B14F-4D97-AF65-F5344CB8AC3E}">
        <p14:creationId xmlns:p14="http://schemas.microsoft.com/office/powerpoint/2010/main" val="39008604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0793AD-BC05-4ADB-914B-703203C3CEE3}"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BF2E1-73E1-4E00-AAA8-C16829850D2A}" type="slidenum">
              <a:rPr lang="en-US" smtClean="0"/>
              <a:t>‹#›</a:t>
            </a:fld>
            <a:endParaRPr lang="en-US"/>
          </a:p>
        </p:txBody>
      </p:sp>
    </p:spTree>
    <p:extLst>
      <p:ext uri="{BB962C8B-B14F-4D97-AF65-F5344CB8AC3E}">
        <p14:creationId xmlns:p14="http://schemas.microsoft.com/office/powerpoint/2010/main" val="2788409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0793AD-BC05-4ADB-914B-703203C3CEE3}"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BF2E1-73E1-4E00-AAA8-C16829850D2A}" type="slidenum">
              <a:rPr lang="en-US" smtClean="0"/>
              <a:t>‹#›</a:t>
            </a:fld>
            <a:endParaRPr lang="en-US"/>
          </a:p>
        </p:txBody>
      </p:sp>
    </p:spTree>
    <p:extLst>
      <p:ext uri="{BB962C8B-B14F-4D97-AF65-F5344CB8AC3E}">
        <p14:creationId xmlns:p14="http://schemas.microsoft.com/office/powerpoint/2010/main" val="1345378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0793AD-BC05-4ADB-914B-703203C3CEE3}"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BF2E1-73E1-4E00-AAA8-C16829850D2A}" type="slidenum">
              <a:rPr lang="en-US" smtClean="0"/>
              <a:t>‹#›</a:t>
            </a:fld>
            <a:endParaRPr lang="en-US"/>
          </a:p>
        </p:txBody>
      </p:sp>
    </p:spTree>
    <p:extLst>
      <p:ext uri="{BB962C8B-B14F-4D97-AF65-F5344CB8AC3E}">
        <p14:creationId xmlns:p14="http://schemas.microsoft.com/office/powerpoint/2010/main" val="3573943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C0793AD-BC05-4ADB-914B-703203C3CEE3}" type="datetimeFigureOut">
              <a:rPr lang="en-US" smtClean="0"/>
              <a:t>12/27/2021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EBF2E1-73E1-4E00-AAA8-C16829850D2A}" type="slidenum">
              <a:rPr lang="en-US" smtClean="0"/>
              <a:t>‹#›</a:t>
            </a:fld>
            <a:endParaRPr lang="en-US"/>
          </a:p>
        </p:txBody>
      </p:sp>
    </p:spTree>
    <p:extLst>
      <p:ext uri="{BB962C8B-B14F-4D97-AF65-F5344CB8AC3E}">
        <p14:creationId xmlns:p14="http://schemas.microsoft.com/office/powerpoint/2010/main" val="3139843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C0793AD-BC05-4ADB-914B-703203C3CEE3}" type="datetimeFigureOut">
              <a:rPr lang="en-US" smtClean="0"/>
              <a:t>12/27/2021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EBF2E1-73E1-4E00-AAA8-C16829850D2A}" type="slidenum">
              <a:rPr lang="en-US" smtClean="0"/>
              <a:t>‹#›</a:t>
            </a:fld>
            <a:endParaRPr lang="en-US"/>
          </a:p>
        </p:txBody>
      </p:sp>
    </p:spTree>
    <p:extLst>
      <p:ext uri="{BB962C8B-B14F-4D97-AF65-F5344CB8AC3E}">
        <p14:creationId xmlns:p14="http://schemas.microsoft.com/office/powerpoint/2010/main" val="2374453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C0793AD-BC05-4ADB-914B-703203C3CEE3}" type="datetimeFigureOut">
              <a:rPr lang="en-US" smtClean="0"/>
              <a:t>12/27/2021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EBF2E1-73E1-4E00-AAA8-C16829850D2A}" type="slidenum">
              <a:rPr lang="en-US" smtClean="0"/>
              <a:t>‹#›</a:t>
            </a:fld>
            <a:endParaRPr lang="en-US"/>
          </a:p>
        </p:txBody>
      </p:sp>
    </p:spTree>
    <p:extLst>
      <p:ext uri="{BB962C8B-B14F-4D97-AF65-F5344CB8AC3E}">
        <p14:creationId xmlns:p14="http://schemas.microsoft.com/office/powerpoint/2010/main" val="166710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0793AD-BC05-4ADB-914B-703203C3CEE3}" type="datetimeFigureOut">
              <a:rPr lang="en-US" smtClean="0"/>
              <a:t>12/27/2021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EBF2E1-73E1-4E00-AAA8-C16829850D2A}" type="slidenum">
              <a:rPr lang="en-US" smtClean="0"/>
              <a:t>‹#›</a:t>
            </a:fld>
            <a:endParaRPr lang="en-US"/>
          </a:p>
        </p:txBody>
      </p:sp>
    </p:spTree>
    <p:extLst>
      <p:ext uri="{BB962C8B-B14F-4D97-AF65-F5344CB8AC3E}">
        <p14:creationId xmlns:p14="http://schemas.microsoft.com/office/powerpoint/2010/main" val="421031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C0793AD-BC05-4ADB-914B-703203C3CEE3}" type="datetimeFigureOut">
              <a:rPr lang="en-US" smtClean="0"/>
              <a:t>12/27/2021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EBF2E1-73E1-4E00-AAA8-C16829850D2A}" type="slidenum">
              <a:rPr lang="en-US" smtClean="0"/>
              <a:t>‹#›</a:t>
            </a:fld>
            <a:endParaRPr lang="en-US"/>
          </a:p>
        </p:txBody>
      </p:sp>
    </p:spTree>
    <p:extLst>
      <p:ext uri="{BB962C8B-B14F-4D97-AF65-F5344CB8AC3E}">
        <p14:creationId xmlns:p14="http://schemas.microsoft.com/office/powerpoint/2010/main" val="1182035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EBF2E1-73E1-4E00-AAA8-C16829850D2A}" type="slidenum">
              <a:rPr lang="en-US" smtClean="0"/>
              <a:t>‹#›</a:t>
            </a:fld>
            <a:endParaRPr lang="en-US"/>
          </a:p>
        </p:txBody>
      </p:sp>
      <p:sp>
        <p:nvSpPr>
          <p:cNvPr id="5" name="Date Placeholder 4"/>
          <p:cNvSpPr>
            <a:spLocks noGrp="1"/>
          </p:cNvSpPr>
          <p:nvPr>
            <p:ph type="dt" sz="half" idx="10"/>
          </p:nvPr>
        </p:nvSpPr>
        <p:spPr/>
        <p:txBody>
          <a:bodyPr/>
          <a:lstStyle/>
          <a:p>
            <a:fld id="{5C0793AD-BC05-4ADB-914B-703203C3CEE3}" type="datetimeFigureOut">
              <a:rPr lang="en-US" smtClean="0"/>
              <a:t>12/27/2021</a:t>
            </a:fld>
            <a:endParaRPr lang="en-US"/>
          </a:p>
        </p:txBody>
      </p:sp>
    </p:spTree>
    <p:extLst>
      <p:ext uri="{BB962C8B-B14F-4D97-AF65-F5344CB8AC3E}">
        <p14:creationId xmlns:p14="http://schemas.microsoft.com/office/powerpoint/2010/main" val="536413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C0793AD-BC05-4ADB-914B-703203C3CEE3}" type="datetimeFigureOut">
              <a:rPr lang="en-US" smtClean="0"/>
              <a:t>12/27/2021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2EBF2E1-73E1-4E00-AAA8-C16829850D2A}" type="slidenum">
              <a:rPr lang="en-US" smtClean="0"/>
              <a:t>‹#›</a:t>
            </a:fld>
            <a:endParaRPr lang="en-US"/>
          </a:p>
        </p:txBody>
      </p:sp>
    </p:spTree>
    <p:extLst>
      <p:ext uri="{BB962C8B-B14F-4D97-AF65-F5344CB8AC3E}">
        <p14:creationId xmlns:p14="http://schemas.microsoft.com/office/powerpoint/2010/main" val="1436441187"/>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frz40.wordpress.com/2010/12/05/i-quiz-della-domenica-nr-15/" TargetMode="External"/><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hyperlink" Target="http://www.endocrine-witch.net/2016/07/08/digitalscholar-day-5-learning-as-conversation/"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ilga.gov/legislation/ilcs/fulltext.asp?DocName=010504050K2-4"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B2413-94E0-4D3A-B73B-DD23CAA5A5CE}"/>
              </a:ext>
            </a:extLst>
          </p:cNvPr>
          <p:cNvSpPr>
            <a:spLocks noGrp="1"/>
          </p:cNvSpPr>
          <p:nvPr>
            <p:ph type="ctrTitle"/>
          </p:nvPr>
        </p:nvSpPr>
        <p:spPr>
          <a:xfrm>
            <a:off x="985968" y="3957225"/>
            <a:ext cx="8288032" cy="1416356"/>
          </a:xfrm>
        </p:spPr>
        <p:txBody>
          <a:bodyPr>
            <a:normAutofit/>
          </a:bodyPr>
          <a:lstStyle/>
          <a:p>
            <a:pPr algn="ctr"/>
            <a:r>
              <a:rPr lang="en-US" sz="4800" dirty="0"/>
              <a:t>Preparing Your APC Plan</a:t>
            </a:r>
          </a:p>
        </p:txBody>
      </p:sp>
      <p:pic>
        <p:nvPicPr>
          <p:cNvPr id="4" name="Picture 3">
            <a:extLst>
              <a:ext uri="{FF2B5EF4-FFF2-40B4-BE49-F238E27FC236}">
                <a16:creationId xmlns:a16="http://schemas.microsoft.com/office/drawing/2014/main" id="{89C52574-938B-478F-8E3F-BCFE53CB3A0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39833" y="934222"/>
            <a:ext cx="4980302" cy="3299450"/>
          </a:xfrm>
          <a:prstGeom prst="rect">
            <a:avLst/>
          </a:prstGeom>
        </p:spPr>
      </p:pic>
    </p:spTree>
    <p:extLst>
      <p:ext uri="{BB962C8B-B14F-4D97-AF65-F5344CB8AC3E}">
        <p14:creationId xmlns:p14="http://schemas.microsoft.com/office/powerpoint/2010/main" val="22098570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2A6D0D8D-1D76-4A97-B001-A283895339C7}"/>
              </a:ext>
            </a:extLst>
          </p:cNvPr>
          <p:cNvSpPr>
            <a:spLocks noGrp="1"/>
          </p:cNvSpPr>
          <p:nvPr>
            <p:ph type="title"/>
          </p:nvPr>
        </p:nvSpPr>
        <p:spPr>
          <a:xfrm>
            <a:off x="643467" y="816638"/>
            <a:ext cx="3367359" cy="5224724"/>
          </a:xfrm>
        </p:spPr>
        <p:txBody>
          <a:bodyPr anchor="ctr">
            <a:normAutofit/>
          </a:bodyPr>
          <a:lstStyle/>
          <a:p>
            <a:r>
              <a:rPr lang="en-US" dirty="0"/>
              <a:t>5 – Sites and Services</a:t>
            </a:r>
          </a:p>
        </p:txBody>
      </p:sp>
      <p:sp>
        <p:nvSpPr>
          <p:cNvPr id="3" name="Content Placeholder 2">
            <a:extLst>
              <a:ext uri="{FF2B5EF4-FFF2-40B4-BE49-F238E27FC236}">
                <a16:creationId xmlns:a16="http://schemas.microsoft.com/office/drawing/2014/main" id="{82882C1C-7F15-400A-8E09-9A5794034B4F}"/>
              </a:ext>
            </a:extLst>
          </p:cNvPr>
          <p:cNvSpPr>
            <a:spLocks noGrp="1"/>
          </p:cNvSpPr>
          <p:nvPr>
            <p:ph idx="1"/>
          </p:nvPr>
        </p:nvSpPr>
        <p:spPr>
          <a:xfrm>
            <a:off x="4654295" y="816638"/>
            <a:ext cx="4619706" cy="5224724"/>
          </a:xfrm>
        </p:spPr>
        <p:txBody>
          <a:bodyPr anchor="ctr">
            <a:normAutofit/>
          </a:bodyPr>
          <a:lstStyle/>
          <a:p>
            <a:r>
              <a:rPr lang="en-US" dirty="0"/>
              <a:t>Identify all AEL funded providers in an APC. </a:t>
            </a:r>
          </a:p>
          <a:p>
            <a:r>
              <a:rPr lang="en-US" dirty="0"/>
              <a:t>Note: All individuals here should also be identified in Attachment 1 3a, and 3b. Additionally, specific roles as it relates to serving AEL learners should align with Attachment 4 </a:t>
            </a:r>
          </a:p>
        </p:txBody>
      </p:sp>
    </p:spTree>
    <p:extLst>
      <p:ext uri="{BB962C8B-B14F-4D97-AF65-F5344CB8AC3E}">
        <p14:creationId xmlns:p14="http://schemas.microsoft.com/office/powerpoint/2010/main" val="1435556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C0E98BA4-8180-485D-80D0-9B9D46E3ED40}"/>
              </a:ext>
            </a:extLst>
          </p:cNvPr>
          <p:cNvSpPr>
            <a:spLocks noGrp="1"/>
          </p:cNvSpPr>
          <p:nvPr>
            <p:ph type="title"/>
          </p:nvPr>
        </p:nvSpPr>
        <p:spPr>
          <a:xfrm>
            <a:off x="643467" y="816638"/>
            <a:ext cx="3367359" cy="5224724"/>
          </a:xfrm>
        </p:spPr>
        <p:txBody>
          <a:bodyPr anchor="ctr">
            <a:normAutofit/>
          </a:bodyPr>
          <a:lstStyle/>
          <a:p>
            <a:r>
              <a:rPr lang="en-US" dirty="0"/>
              <a:t>6 and 6a – One Stop Coverage with Contributions</a:t>
            </a:r>
          </a:p>
        </p:txBody>
      </p:sp>
      <p:sp>
        <p:nvSpPr>
          <p:cNvPr id="3" name="Content Placeholder 2">
            <a:extLst>
              <a:ext uri="{FF2B5EF4-FFF2-40B4-BE49-F238E27FC236}">
                <a16:creationId xmlns:a16="http://schemas.microsoft.com/office/drawing/2014/main" id="{FE67D755-C0FF-468F-A40C-BE67400CF48E}"/>
              </a:ext>
            </a:extLst>
          </p:cNvPr>
          <p:cNvSpPr>
            <a:spLocks noGrp="1"/>
          </p:cNvSpPr>
          <p:nvPr>
            <p:ph idx="1"/>
          </p:nvPr>
        </p:nvSpPr>
        <p:spPr>
          <a:xfrm>
            <a:off x="4654295" y="816638"/>
            <a:ext cx="4619706" cy="5224724"/>
          </a:xfrm>
        </p:spPr>
        <p:txBody>
          <a:bodyPr anchor="ctr">
            <a:normAutofit/>
          </a:bodyPr>
          <a:lstStyle/>
          <a:p>
            <a:r>
              <a:rPr lang="en-US" dirty="0"/>
              <a:t>One Stop Coverage with Contributions</a:t>
            </a:r>
          </a:p>
          <a:p>
            <a:r>
              <a:rPr lang="en-US" dirty="0"/>
              <a:t>Sites and Services </a:t>
            </a:r>
          </a:p>
        </p:txBody>
      </p:sp>
    </p:spTree>
    <p:extLst>
      <p:ext uri="{BB962C8B-B14F-4D97-AF65-F5344CB8AC3E}">
        <p14:creationId xmlns:p14="http://schemas.microsoft.com/office/powerpoint/2010/main" val="29899756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B4088-DE9E-4FB1-BBE8-4BE984B6714F}"/>
              </a:ext>
            </a:extLst>
          </p:cNvPr>
          <p:cNvSpPr>
            <a:spLocks noGrp="1"/>
          </p:cNvSpPr>
          <p:nvPr>
            <p:ph type="title"/>
          </p:nvPr>
        </p:nvSpPr>
        <p:spPr>
          <a:xfrm>
            <a:off x="643467" y="816638"/>
            <a:ext cx="3367359" cy="5224724"/>
          </a:xfrm>
        </p:spPr>
        <p:txBody>
          <a:bodyPr anchor="ctr">
            <a:normAutofit/>
          </a:bodyPr>
          <a:lstStyle/>
          <a:p>
            <a:r>
              <a:rPr lang="en-US" dirty="0"/>
              <a:t>7 - The Minority Report</a:t>
            </a:r>
          </a:p>
        </p:txBody>
      </p:sp>
      <p:sp>
        <p:nvSpPr>
          <p:cNvPr id="3" name="Content Placeholder 2">
            <a:extLst>
              <a:ext uri="{FF2B5EF4-FFF2-40B4-BE49-F238E27FC236}">
                <a16:creationId xmlns:a16="http://schemas.microsoft.com/office/drawing/2014/main" id="{163F6B94-7F7A-4BCE-A64F-7786DCD84F43}"/>
              </a:ext>
            </a:extLst>
          </p:cNvPr>
          <p:cNvSpPr>
            <a:spLocks noGrp="1"/>
          </p:cNvSpPr>
          <p:nvPr>
            <p:ph idx="1"/>
          </p:nvPr>
        </p:nvSpPr>
        <p:spPr>
          <a:xfrm>
            <a:off x="4748982" y="1002890"/>
            <a:ext cx="4316360" cy="5525730"/>
          </a:xfrm>
        </p:spPr>
        <p:txBody>
          <a:bodyPr anchor="ctr">
            <a:normAutofit/>
          </a:bodyPr>
          <a:lstStyle/>
          <a:p>
            <a:pPr marL="0" indent="0">
              <a:lnSpc>
                <a:spcPct val="90000"/>
              </a:lnSpc>
              <a:spcBef>
                <a:spcPts val="0"/>
              </a:spcBef>
              <a:buNone/>
            </a:pPr>
            <a:endParaRPr lang="en-US" sz="1600" dirty="0"/>
          </a:p>
          <a:p>
            <a:pPr>
              <a:lnSpc>
                <a:spcPct val="90000"/>
              </a:lnSpc>
              <a:spcBef>
                <a:spcPts val="0"/>
              </a:spcBef>
            </a:pPr>
            <a:endParaRPr lang="en-US" sz="1600" dirty="0"/>
          </a:p>
          <a:p>
            <a:pPr>
              <a:lnSpc>
                <a:spcPct val="90000"/>
              </a:lnSpc>
              <a:spcBef>
                <a:spcPts val="0"/>
              </a:spcBef>
            </a:pPr>
            <a:endParaRPr lang="en-US" sz="1600" dirty="0"/>
          </a:p>
          <a:p>
            <a:pPr>
              <a:lnSpc>
                <a:spcPct val="90000"/>
              </a:lnSpc>
              <a:spcBef>
                <a:spcPts val="0"/>
              </a:spcBef>
            </a:pPr>
            <a:endParaRPr lang="en-US" sz="1600" dirty="0"/>
          </a:p>
          <a:p>
            <a:r>
              <a:rPr lang="en-US" b="1" dirty="0"/>
              <a:t>When entities within an Area Planning Council are unable to reach consensus, a Minority Report may be filed</a:t>
            </a:r>
            <a:r>
              <a:rPr lang="en-US" dirty="0"/>
              <a:t>.</a:t>
            </a:r>
          </a:p>
          <a:p>
            <a:r>
              <a:rPr lang="en-US" dirty="0"/>
              <a:t>When strong disagreement prevails, dissenting members of the APC should explain the specific decision being sought and justification for seeking the decision in the Minority Report. The report must be signed by the dissenting members of the APC.</a:t>
            </a:r>
          </a:p>
          <a:p>
            <a:pPr marL="0" indent="0">
              <a:buNone/>
            </a:pPr>
            <a:endParaRPr lang="en-US" dirty="0"/>
          </a:p>
          <a:p>
            <a:pPr marL="0" indent="0">
              <a:lnSpc>
                <a:spcPct val="90000"/>
              </a:lnSpc>
              <a:spcBef>
                <a:spcPts val="0"/>
              </a:spcBef>
              <a:buNone/>
            </a:pPr>
            <a:endParaRPr lang="en-US" sz="1400" dirty="0"/>
          </a:p>
          <a:p>
            <a:pPr>
              <a:lnSpc>
                <a:spcPct val="90000"/>
              </a:lnSpc>
              <a:spcBef>
                <a:spcPts val="0"/>
              </a:spcBef>
            </a:pPr>
            <a:endParaRPr lang="en-US" sz="1400" dirty="0"/>
          </a:p>
          <a:p>
            <a:pPr marL="0" indent="0">
              <a:lnSpc>
                <a:spcPct val="90000"/>
              </a:lnSpc>
              <a:spcBef>
                <a:spcPts val="0"/>
              </a:spcBef>
              <a:buNone/>
            </a:pPr>
            <a:endParaRPr lang="en-US" sz="1400" dirty="0"/>
          </a:p>
          <a:p>
            <a:pPr lvl="2">
              <a:lnSpc>
                <a:spcPct val="90000"/>
              </a:lnSpc>
              <a:spcBef>
                <a:spcPts val="0"/>
              </a:spcBef>
            </a:pPr>
            <a:endParaRPr lang="en-US" dirty="0"/>
          </a:p>
          <a:p>
            <a:pPr marL="0" indent="0">
              <a:lnSpc>
                <a:spcPct val="90000"/>
              </a:lnSpc>
              <a:buNone/>
            </a:pPr>
            <a:endParaRPr lang="en-US" sz="1500" dirty="0"/>
          </a:p>
          <a:p>
            <a:pPr>
              <a:lnSpc>
                <a:spcPct val="90000"/>
              </a:lnSpc>
            </a:pPr>
            <a:endParaRPr lang="en-US" sz="1500" dirty="0"/>
          </a:p>
          <a:p>
            <a:pPr>
              <a:lnSpc>
                <a:spcPct val="90000"/>
              </a:lnSpc>
            </a:pPr>
            <a:endParaRPr lang="en-US" sz="1500" dirty="0"/>
          </a:p>
        </p:txBody>
      </p:sp>
    </p:spTree>
    <p:extLst>
      <p:ext uri="{BB962C8B-B14F-4D97-AF65-F5344CB8AC3E}">
        <p14:creationId xmlns:p14="http://schemas.microsoft.com/office/powerpoint/2010/main" val="22824131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731521"/>
            <a:ext cx="8596668" cy="5309842"/>
          </a:xfrm>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endParaRPr lang="en-US" sz="3200" dirty="0">
              <a:solidFill>
                <a:schemeClr val="accent6"/>
              </a:solidFill>
            </a:endParaRPr>
          </a:p>
          <a:p>
            <a:pPr marL="0" indent="0" algn="ctr">
              <a:buNone/>
            </a:pPr>
            <a:endParaRPr lang="en-US" sz="3200" dirty="0">
              <a:solidFill>
                <a:schemeClr val="accent6"/>
              </a:solidFill>
            </a:endParaRPr>
          </a:p>
          <a:p>
            <a:pPr marL="0" indent="0" algn="ctr">
              <a:buNone/>
            </a:pPr>
            <a:endParaRPr lang="en-US" sz="3600" dirty="0">
              <a:solidFill>
                <a:schemeClr val="accent6"/>
              </a:solidFill>
            </a:endParaRPr>
          </a:p>
          <a:p>
            <a:pPr marL="0" indent="0" algn="ctr">
              <a:buNone/>
            </a:pPr>
            <a:r>
              <a:rPr lang="en-US" sz="3600" dirty="0">
                <a:solidFill>
                  <a:schemeClr val="accent6"/>
                </a:solidFill>
              </a:rPr>
              <a:t>Comments &amp; Questions</a:t>
            </a:r>
          </a:p>
        </p:txBody>
      </p:sp>
      <p:pic>
        <p:nvPicPr>
          <p:cNvPr id="4" name="Picture 3">
            <a:extLst>
              <a:ext uri="{FF2B5EF4-FFF2-40B4-BE49-F238E27FC236}">
                <a16:creationId xmlns:a16="http://schemas.microsoft.com/office/drawing/2014/main" id="{AD38F836-4BD4-4759-B6E7-C33A71935F21}"/>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174925" y="1477811"/>
            <a:ext cx="3915835" cy="2349501"/>
          </a:xfrm>
          <a:prstGeom prst="rect">
            <a:avLst/>
          </a:prstGeom>
        </p:spPr>
      </p:pic>
      <p:pic>
        <p:nvPicPr>
          <p:cNvPr id="7" name="Picture 6">
            <a:extLst>
              <a:ext uri="{FF2B5EF4-FFF2-40B4-BE49-F238E27FC236}">
                <a16:creationId xmlns:a16="http://schemas.microsoft.com/office/drawing/2014/main" id="{D792233E-1DC9-4EA7-A972-35D5FB3017C2}"/>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1308679" y="1477812"/>
            <a:ext cx="2619190" cy="2349501"/>
          </a:xfrm>
          <a:prstGeom prst="rect">
            <a:avLst/>
          </a:prstGeom>
        </p:spPr>
      </p:pic>
    </p:spTree>
    <p:extLst>
      <p:ext uri="{BB962C8B-B14F-4D97-AF65-F5344CB8AC3E}">
        <p14:creationId xmlns:p14="http://schemas.microsoft.com/office/powerpoint/2010/main" val="2258798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8">
            <a:extLst>
              <a:ext uri="{FF2B5EF4-FFF2-40B4-BE49-F238E27FC236}">
                <a16:creationId xmlns:a16="http://schemas.microsoft.com/office/drawing/2014/main" id="{CB5AA8A5-25CC-4295-892F-367FCDAF2B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09DD65AA-8280-4962-92F3-DF1CB53349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79068" y="-8467"/>
            <a:ext cx="4766733" cy="6866467"/>
            <a:chOff x="7425267" y="-8467"/>
            <a:chExt cx="4766733" cy="6866467"/>
          </a:xfrm>
        </p:grpSpPr>
        <p:cxnSp>
          <p:nvCxnSpPr>
            <p:cNvPr id="12" name="Straight Connector 11">
              <a:extLst>
                <a:ext uri="{FF2B5EF4-FFF2-40B4-BE49-F238E27FC236}">
                  <a16:creationId xmlns:a16="http://schemas.microsoft.com/office/drawing/2014/main" id="{88942788-FC6D-44C2-BFC1-6F064710DA0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01093AC6-E5C2-4894-A520-5BE11049F27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F2EF9281-EAD8-4973-938C-52DECCD0F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F4D52681-7A79-4750-8E02-7C30DBAFE9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F132E88E-8003-49D3-88BD-E18DF6965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8C986A99-157C-40D0-97AD-371B6F55E3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6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264123D5-6D32-4F54-BAD5-43A5BAF6AF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5FCA8C06-6A3E-4C39-9EF2-1179873319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3F93416A-6C44-4D77-A94A-DEBC035EA6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652481" y="1382486"/>
            <a:ext cx="3547581" cy="4093028"/>
          </a:xfrm>
        </p:spPr>
        <p:txBody>
          <a:bodyPr anchor="ctr">
            <a:normAutofit/>
          </a:bodyPr>
          <a:lstStyle/>
          <a:p>
            <a:br>
              <a:rPr lang="en-US" sz="4400" dirty="0">
                <a:solidFill>
                  <a:schemeClr val="accent1">
                    <a:lumMod val="75000"/>
                  </a:schemeClr>
                </a:solidFill>
              </a:rPr>
            </a:br>
            <a:r>
              <a:rPr lang="en-US" sz="4400" dirty="0">
                <a:solidFill>
                  <a:schemeClr val="accent1">
                    <a:lumMod val="75000"/>
                  </a:schemeClr>
                </a:solidFill>
              </a:rPr>
              <a:t>Agenda</a:t>
            </a:r>
          </a:p>
        </p:txBody>
      </p:sp>
      <p:sp>
        <p:nvSpPr>
          <p:cNvPr id="49" name="Rectangle 21">
            <a:extLst>
              <a:ext uri="{FF2B5EF4-FFF2-40B4-BE49-F238E27FC236}">
                <a16:creationId xmlns:a16="http://schemas.microsoft.com/office/drawing/2014/main" id="{24C6BC13-FB1E-48CC-B421-3D06039728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42625" y="0"/>
            <a:ext cx="64493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0" name="Content Placeholder 2">
            <a:extLst>
              <a:ext uri="{FF2B5EF4-FFF2-40B4-BE49-F238E27FC236}">
                <a16:creationId xmlns:a16="http://schemas.microsoft.com/office/drawing/2014/main" id="{F1039BF0-826C-4178-87D7-855CC66439AE}"/>
              </a:ext>
            </a:extLst>
          </p:cNvPr>
          <p:cNvGraphicFramePr>
            <a:graphicFrameLocks noGrp="1"/>
          </p:cNvGraphicFramePr>
          <p:nvPr>
            <p:ph idx="1"/>
            <p:extLst>
              <p:ext uri="{D42A27DB-BD31-4B8C-83A1-F6EECF244321}">
                <p14:modId xmlns:p14="http://schemas.microsoft.com/office/powerpoint/2010/main" val="3100761994"/>
              </p:ext>
            </p:extLst>
          </p:nvPr>
        </p:nvGraphicFramePr>
        <p:xfrm>
          <a:off x="4852543" y="944564"/>
          <a:ext cx="6692814" cy="48231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77522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1DDB4088-DE9E-4FB1-BBE8-4BE984B6714F}"/>
              </a:ext>
            </a:extLst>
          </p:cNvPr>
          <p:cNvSpPr>
            <a:spLocks noGrp="1"/>
          </p:cNvSpPr>
          <p:nvPr>
            <p:ph type="title"/>
          </p:nvPr>
        </p:nvSpPr>
        <p:spPr>
          <a:xfrm>
            <a:off x="643467" y="816638"/>
            <a:ext cx="3367359" cy="5224724"/>
          </a:xfrm>
        </p:spPr>
        <p:txBody>
          <a:bodyPr anchor="ctr">
            <a:normAutofit/>
          </a:bodyPr>
          <a:lstStyle/>
          <a:p>
            <a:r>
              <a:rPr lang="en-US" sz="3200" dirty="0">
                <a:hlinkClick r:id="rId3"/>
              </a:rPr>
              <a:t>105 ILCS 505/2-4</a:t>
            </a:r>
            <a:br>
              <a:rPr lang="en-US" sz="3200" dirty="0"/>
            </a:br>
            <a:br>
              <a:rPr lang="en-US" sz="3200" dirty="0"/>
            </a:br>
            <a:endParaRPr lang="en-US" sz="3200" dirty="0"/>
          </a:p>
        </p:txBody>
      </p:sp>
      <p:sp>
        <p:nvSpPr>
          <p:cNvPr id="3" name="Content Placeholder 2">
            <a:extLst>
              <a:ext uri="{FF2B5EF4-FFF2-40B4-BE49-F238E27FC236}">
                <a16:creationId xmlns:a16="http://schemas.microsoft.com/office/drawing/2014/main" id="{163F6B94-7F7A-4BCE-A64F-7786DCD84F43}"/>
              </a:ext>
            </a:extLst>
          </p:cNvPr>
          <p:cNvSpPr>
            <a:spLocks noGrp="1"/>
          </p:cNvSpPr>
          <p:nvPr>
            <p:ph idx="1"/>
          </p:nvPr>
        </p:nvSpPr>
        <p:spPr>
          <a:xfrm>
            <a:off x="4748982" y="1002890"/>
            <a:ext cx="4316360" cy="5525730"/>
          </a:xfrm>
        </p:spPr>
        <p:txBody>
          <a:bodyPr anchor="ctr">
            <a:normAutofit/>
          </a:bodyPr>
          <a:lstStyle/>
          <a:p>
            <a:pPr marL="0" indent="0">
              <a:lnSpc>
                <a:spcPct val="90000"/>
              </a:lnSpc>
              <a:spcBef>
                <a:spcPts val="0"/>
              </a:spcBef>
              <a:buNone/>
            </a:pPr>
            <a:endParaRPr lang="en-US" sz="1600" dirty="0"/>
          </a:p>
          <a:p>
            <a:pPr>
              <a:lnSpc>
                <a:spcPct val="90000"/>
              </a:lnSpc>
              <a:spcBef>
                <a:spcPts val="0"/>
              </a:spcBef>
            </a:pPr>
            <a:endParaRPr lang="en-US" sz="1600" dirty="0"/>
          </a:p>
          <a:p>
            <a:pPr>
              <a:lnSpc>
                <a:spcPct val="90000"/>
              </a:lnSpc>
              <a:spcBef>
                <a:spcPts val="0"/>
              </a:spcBef>
            </a:pPr>
            <a:endParaRPr lang="en-US" sz="1600" dirty="0"/>
          </a:p>
          <a:p>
            <a:pPr>
              <a:lnSpc>
                <a:spcPct val="90000"/>
              </a:lnSpc>
              <a:spcBef>
                <a:spcPts val="0"/>
              </a:spcBef>
            </a:pPr>
            <a:endParaRPr lang="en-US" sz="1600" dirty="0"/>
          </a:p>
          <a:p>
            <a:pPr marL="0" indent="0" algn="ctr">
              <a:lnSpc>
                <a:spcPct val="90000"/>
              </a:lnSpc>
              <a:spcBef>
                <a:spcPts val="0"/>
              </a:spcBef>
              <a:buNone/>
            </a:pPr>
            <a:r>
              <a:rPr lang="en-US" dirty="0"/>
              <a:t>An Area Planning Council shall be established within the boundaries of each community college district. </a:t>
            </a:r>
            <a:r>
              <a:rPr lang="en-US" b="1" dirty="0"/>
              <a:t>A representative of each approved adult education provider is required to participate on the Area Planning Council.</a:t>
            </a:r>
            <a:endParaRPr lang="en-US" sz="2500" b="1" dirty="0"/>
          </a:p>
          <a:p>
            <a:pPr marL="457200" lvl="1" indent="0">
              <a:lnSpc>
                <a:spcPct val="90000"/>
              </a:lnSpc>
              <a:spcBef>
                <a:spcPts val="0"/>
              </a:spcBef>
              <a:buNone/>
            </a:pPr>
            <a:endParaRPr lang="en-US" dirty="0"/>
          </a:p>
          <a:p>
            <a:pPr marL="0" indent="0">
              <a:lnSpc>
                <a:spcPct val="90000"/>
              </a:lnSpc>
              <a:spcBef>
                <a:spcPts val="0"/>
              </a:spcBef>
              <a:buNone/>
            </a:pPr>
            <a:endParaRPr lang="en-US" sz="1400" dirty="0"/>
          </a:p>
          <a:p>
            <a:pPr>
              <a:lnSpc>
                <a:spcPct val="90000"/>
              </a:lnSpc>
              <a:spcBef>
                <a:spcPts val="0"/>
              </a:spcBef>
            </a:pPr>
            <a:endParaRPr lang="en-US" sz="1400" dirty="0"/>
          </a:p>
          <a:p>
            <a:pPr marL="0" indent="0">
              <a:lnSpc>
                <a:spcPct val="90000"/>
              </a:lnSpc>
              <a:spcBef>
                <a:spcPts val="0"/>
              </a:spcBef>
              <a:buNone/>
            </a:pPr>
            <a:endParaRPr lang="en-US" sz="1400" dirty="0"/>
          </a:p>
          <a:p>
            <a:pPr lvl="2">
              <a:lnSpc>
                <a:spcPct val="90000"/>
              </a:lnSpc>
              <a:spcBef>
                <a:spcPts val="0"/>
              </a:spcBef>
            </a:pPr>
            <a:endParaRPr lang="en-US" dirty="0"/>
          </a:p>
          <a:p>
            <a:pPr marL="0" indent="0">
              <a:lnSpc>
                <a:spcPct val="90000"/>
              </a:lnSpc>
              <a:buNone/>
            </a:pPr>
            <a:endParaRPr lang="en-US" sz="1500" dirty="0"/>
          </a:p>
          <a:p>
            <a:pPr>
              <a:lnSpc>
                <a:spcPct val="90000"/>
              </a:lnSpc>
            </a:pPr>
            <a:endParaRPr lang="en-US" sz="1500" dirty="0"/>
          </a:p>
          <a:p>
            <a:pPr>
              <a:lnSpc>
                <a:spcPct val="90000"/>
              </a:lnSpc>
            </a:pPr>
            <a:endParaRPr lang="en-US" sz="1500" dirty="0"/>
          </a:p>
        </p:txBody>
      </p:sp>
    </p:spTree>
    <p:extLst>
      <p:ext uri="{BB962C8B-B14F-4D97-AF65-F5344CB8AC3E}">
        <p14:creationId xmlns:p14="http://schemas.microsoft.com/office/powerpoint/2010/main" val="1193862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1DDB4088-DE9E-4FB1-BBE8-4BE984B6714F}"/>
              </a:ext>
            </a:extLst>
          </p:cNvPr>
          <p:cNvSpPr>
            <a:spLocks noGrp="1"/>
          </p:cNvSpPr>
          <p:nvPr>
            <p:ph type="title"/>
          </p:nvPr>
        </p:nvSpPr>
        <p:spPr>
          <a:xfrm>
            <a:off x="643467" y="816638"/>
            <a:ext cx="3367359" cy="5224724"/>
          </a:xfrm>
        </p:spPr>
        <p:txBody>
          <a:bodyPr anchor="ctr">
            <a:normAutofit/>
          </a:bodyPr>
          <a:lstStyle/>
          <a:p>
            <a:r>
              <a:rPr lang="en-US" dirty="0"/>
              <a:t>The Area Plan: Due February 1</a:t>
            </a:r>
            <a:br>
              <a:rPr lang="en-US" dirty="0"/>
            </a:br>
            <a:r>
              <a:rPr lang="en-US" dirty="0"/>
              <a:t> </a:t>
            </a:r>
          </a:p>
        </p:txBody>
      </p:sp>
      <p:sp>
        <p:nvSpPr>
          <p:cNvPr id="3" name="Content Placeholder 2">
            <a:extLst>
              <a:ext uri="{FF2B5EF4-FFF2-40B4-BE49-F238E27FC236}">
                <a16:creationId xmlns:a16="http://schemas.microsoft.com/office/drawing/2014/main" id="{163F6B94-7F7A-4BCE-A64F-7786DCD84F43}"/>
              </a:ext>
            </a:extLst>
          </p:cNvPr>
          <p:cNvSpPr>
            <a:spLocks noGrp="1"/>
          </p:cNvSpPr>
          <p:nvPr>
            <p:ph idx="1"/>
          </p:nvPr>
        </p:nvSpPr>
        <p:spPr>
          <a:xfrm>
            <a:off x="4654295" y="816638"/>
            <a:ext cx="4619706" cy="5224724"/>
          </a:xfrm>
        </p:spPr>
        <p:txBody>
          <a:bodyPr anchor="ctr">
            <a:normAutofit fontScale="92500" lnSpcReduction="10000"/>
          </a:bodyPr>
          <a:lstStyle/>
          <a:p>
            <a:pPr marL="0" indent="0">
              <a:spcBef>
                <a:spcPts val="0"/>
              </a:spcBef>
              <a:buNone/>
            </a:pPr>
            <a:endParaRPr lang="en-US" sz="1700" dirty="0"/>
          </a:p>
          <a:p>
            <a:pPr marL="0" indent="0">
              <a:spcBef>
                <a:spcPts val="0"/>
              </a:spcBef>
              <a:buNone/>
            </a:pPr>
            <a:endParaRPr lang="en-US" sz="1700" dirty="0"/>
          </a:p>
          <a:p>
            <a:pPr lvl="0"/>
            <a:r>
              <a:rPr lang="en-US" sz="1700" dirty="0"/>
              <a:t>An Overview…</a:t>
            </a:r>
          </a:p>
          <a:p>
            <a:pPr lvl="1"/>
            <a:r>
              <a:rPr lang="en-US" sz="1700" dirty="0"/>
              <a:t>description and explanation of the educational needs of eligible students in the planning area</a:t>
            </a:r>
          </a:p>
          <a:p>
            <a:pPr lvl="1"/>
            <a:r>
              <a:rPr lang="en-US" sz="1700" dirty="0"/>
              <a:t>explanation of the educational needs of eligible students that are not being met</a:t>
            </a:r>
          </a:p>
          <a:p>
            <a:pPr lvl="1"/>
            <a:r>
              <a:rPr lang="en-US" sz="1700" dirty="0"/>
              <a:t>inclusion of data that support needs of eligible adults and their family members</a:t>
            </a:r>
          </a:p>
          <a:p>
            <a:pPr lvl="2"/>
            <a:r>
              <a:rPr lang="en-US" sz="1700" dirty="0"/>
              <a:t>census reports, U.S. Bureau of Labor Statistics, welfare data, free and reduced lunch counts, etc.</a:t>
            </a:r>
          </a:p>
          <a:p>
            <a:pPr lvl="1"/>
            <a:r>
              <a:rPr lang="en-US" sz="1700" dirty="0"/>
              <a:t>formulation of a proposed delivery system that includes identification of partner service providers and description of services to be provided by each</a:t>
            </a:r>
          </a:p>
          <a:p>
            <a:pPr marL="0" indent="0">
              <a:buNone/>
            </a:pPr>
            <a:endParaRPr lang="en-US" sz="1700" dirty="0"/>
          </a:p>
          <a:p>
            <a:endParaRPr lang="en-US" sz="1700" dirty="0"/>
          </a:p>
        </p:txBody>
      </p:sp>
    </p:spTree>
    <p:extLst>
      <p:ext uri="{BB962C8B-B14F-4D97-AF65-F5344CB8AC3E}">
        <p14:creationId xmlns:p14="http://schemas.microsoft.com/office/powerpoint/2010/main" val="2719340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7DE93B72-F39A-44A3-87C1-C42077E98AAB}"/>
              </a:ext>
            </a:extLst>
          </p:cNvPr>
          <p:cNvSpPr>
            <a:spLocks noGrp="1"/>
          </p:cNvSpPr>
          <p:nvPr>
            <p:ph type="title"/>
          </p:nvPr>
        </p:nvSpPr>
        <p:spPr>
          <a:xfrm>
            <a:off x="643467" y="816638"/>
            <a:ext cx="3367359" cy="5224724"/>
          </a:xfrm>
        </p:spPr>
        <p:txBody>
          <a:bodyPr anchor="ctr">
            <a:normAutofit/>
          </a:bodyPr>
          <a:lstStyle/>
          <a:p>
            <a:r>
              <a:rPr lang="en-US" dirty="0"/>
              <a:t>1 - Members and LWIB Partners</a:t>
            </a:r>
            <a:br>
              <a:rPr lang="en-US" dirty="0"/>
            </a:br>
            <a:endParaRPr lang="en-US" dirty="0"/>
          </a:p>
        </p:txBody>
      </p:sp>
      <p:sp>
        <p:nvSpPr>
          <p:cNvPr id="3" name="Content Placeholder 2">
            <a:extLst>
              <a:ext uri="{FF2B5EF4-FFF2-40B4-BE49-F238E27FC236}">
                <a16:creationId xmlns:a16="http://schemas.microsoft.com/office/drawing/2014/main" id="{BF4C8FC1-48AC-44EA-9A93-A412D7137E21}"/>
              </a:ext>
            </a:extLst>
          </p:cNvPr>
          <p:cNvSpPr>
            <a:spLocks noGrp="1"/>
          </p:cNvSpPr>
          <p:nvPr>
            <p:ph idx="1"/>
          </p:nvPr>
        </p:nvSpPr>
        <p:spPr>
          <a:xfrm>
            <a:off x="4654295" y="816638"/>
            <a:ext cx="4619706" cy="5224724"/>
          </a:xfrm>
        </p:spPr>
        <p:txBody>
          <a:bodyPr anchor="ctr">
            <a:normAutofit/>
          </a:bodyPr>
          <a:lstStyle/>
          <a:p>
            <a:r>
              <a:rPr lang="en-US" dirty="0"/>
              <a:t>Identify the </a:t>
            </a:r>
            <a:r>
              <a:rPr lang="en-US" b="1" dirty="0"/>
              <a:t>people </a:t>
            </a:r>
            <a:r>
              <a:rPr lang="en-US" dirty="0"/>
              <a:t>and </a:t>
            </a:r>
            <a:r>
              <a:rPr lang="en-US" b="1" dirty="0"/>
              <a:t>agencies</a:t>
            </a:r>
            <a:r>
              <a:rPr lang="en-US" dirty="0"/>
              <a:t> invited to attend meetings. </a:t>
            </a:r>
          </a:p>
          <a:p>
            <a:pPr lvl="1"/>
            <a:r>
              <a:rPr lang="en-US" dirty="0"/>
              <a:t>representatives from ICCB funded programs, </a:t>
            </a:r>
          </a:p>
          <a:p>
            <a:pPr lvl="1"/>
            <a:r>
              <a:rPr lang="en-US" dirty="0"/>
              <a:t>Local Workforce Innovation Board partner agencies, </a:t>
            </a:r>
          </a:p>
          <a:p>
            <a:pPr lvl="1"/>
            <a:r>
              <a:rPr lang="en-US" dirty="0"/>
              <a:t>or other stakeholders invited to attend APC meetings.</a:t>
            </a:r>
          </a:p>
          <a:p>
            <a:r>
              <a:rPr lang="en-US" dirty="0"/>
              <a:t>Maintain records of agency contacts invited to each meeting.</a:t>
            </a:r>
          </a:p>
          <a:p>
            <a:r>
              <a:rPr lang="en-US" b="1" i="1" dirty="0"/>
              <a:t>NOTE: Plans will be returned for revisions if WIOA partnering agencies or LWIB partners are not included as invitees and participants. </a:t>
            </a:r>
          </a:p>
        </p:txBody>
      </p:sp>
    </p:spTree>
    <p:extLst>
      <p:ext uri="{BB962C8B-B14F-4D97-AF65-F5344CB8AC3E}">
        <p14:creationId xmlns:p14="http://schemas.microsoft.com/office/powerpoint/2010/main" val="156504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B18D5B3-C38F-45B1-B574-853D2AC4F5EA}"/>
              </a:ext>
            </a:extLst>
          </p:cNvPr>
          <p:cNvSpPr>
            <a:spLocks noGrp="1"/>
          </p:cNvSpPr>
          <p:nvPr>
            <p:ph type="title"/>
          </p:nvPr>
        </p:nvSpPr>
        <p:spPr>
          <a:xfrm>
            <a:off x="643467" y="816638"/>
            <a:ext cx="3367359" cy="5224724"/>
          </a:xfrm>
        </p:spPr>
        <p:txBody>
          <a:bodyPr anchor="ctr">
            <a:normAutofit/>
          </a:bodyPr>
          <a:lstStyle/>
          <a:p>
            <a:r>
              <a:rPr lang="en-US" dirty="0"/>
              <a:t>2a – 2b Index of Needs</a:t>
            </a:r>
          </a:p>
        </p:txBody>
      </p:sp>
      <p:sp>
        <p:nvSpPr>
          <p:cNvPr id="3" name="Content Placeholder 2">
            <a:extLst>
              <a:ext uri="{FF2B5EF4-FFF2-40B4-BE49-F238E27FC236}">
                <a16:creationId xmlns:a16="http://schemas.microsoft.com/office/drawing/2014/main" id="{F9CA8C0E-13CD-44CE-8BC3-03504247C8B1}"/>
              </a:ext>
            </a:extLst>
          </p:cNvPr>
          <p:cNvSpPr>
            <a:spLocks noGrp="1"/>
          </p:cNvSpPr>
          <p:nvPr>
            <p:ph idx="1"/>
          </p:nvPr>
        </p:nvSpPr>
        <p:spPr>
          <a:xfrm>
            <a:off x="4654295" y="816638"/>
            <a:ext cx="4619706" cy="5224724"/>
          </a:xfrm>
        </p:spPr>
        <p:txBody>
          <a:bodyPr anchor="ctr">
            <a:normAutofit/>
          </a:bodyPr>
          <a:lstStyle/>
          <a:p>
            <a:r>
              <a:rPr lang="en-US" dirty="0"/>
              <a:t>Index of need data and current adult education service data</a:t>
            </a:r>
          </a:p>
          <a:p>
            <a:pPr lvl="1"/>
            <a:r>
              <a:rPr lang="en-US" dirty="0"/>
              <a:t>If you have an ESL need in your APC, we should see ESL learners in your program </a:t>
            </a:r>
          </a:p>
          <a:p>
            <a:pPr lvl="1"/>
            <a:r>
              <a:rPr lang="en-US" dirty="0"/>
              <a:t>Number of unemployed or number of learners on public assistance in table 2a and 2b should reflect student data in DAISI</a:t>
            </a:r>
          </a:p>
        </p:txBody>
      </p:sp>
    </p:spTree>
    <p:extLst>
      <p:ext uri="{BB962C8B-B14F-4D97-AF65-F5344CB8AC3E}">
        <p14:creationId xmlns:p14="http://schemas.microsoft.com/office/powerpoint/2010/main" val="1960421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1" name="Straight Connector 18">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D5D7E22-C52B-422D-9A45-75EDA2400F51}"/>
              </a:ext>
            </a:extLst>
          </p:cNvPr>
          <p:cNvSpPr>
            <a:spLocks noGrp="1"/>
          </p:cNvSpPr>
          <p:nvPr>
            <p:ph type="title"/>
          </p:nvPr>
        </p:nvSpPr>
        <p:spPr>
          <a:xfrm>
            <a:off x="643467" y="816638"/>
            <a:ext cx="3367359" cy="5224724"/>
          </a:xfrm>
        </p:spPr>
        <p:txBody>
          <a:bodyPr anchor="ctr">
            <a:normAutofit/>
          </a:bodyPr>
          <a:lstStyle/>
          <a:p>
            <a:r>
              <a:rPr lang="en-US" dirty="0"/>
              <a:t>2c – Additional Needs</a:t>
            </a:r>
          </a:p>
        </p:txBody>
      </p:sp>
      <p:sp>
        <p:nvSpPr>
          <p:cNvPr id="3" name="Content Placeholder 2">
            <a:extLst>
              <a:ext uri="{FF2B5EF4-FFF2-40B4-BE49-F238E27FC236}">
                <a16:creationId xmlns:a16="http://schemas.microsoft.com/office/drawing/2014/main" id="{FFBA86D9-6F7A-49CE-AACA-FB047CDCBAF3}"/>
              </a:ext>
            </a:extLst>
          </p:cNvPr>
          <p:cNvSpPr>
            <a:spLocks noGrp="1"/>
          </p:cNvSpPr>
          <p:nvPr>
            <p:ph idx="1"/>
          </p:nvPr>
        </p:nvSpPr>
        <p:spPr>
          <a:xfrm>
            <a:off x="4654295" y="816638"/>
            <a:ext cx="4619706" cy="5224724"/>
          </a:xfrm>
        </p:spPr>
        <p:txBody>
          <a:bodyPr anchor="ctr">
            <a:normAutofit/>
          </a:bodyPr>
          <a:lstStyle/>
          <a:p>
            <a:r>
              <a:rPr lang="en-US" b="1" dirty="0"/>
              <a:t>If Applicable</a:t>
            </a:r>
            <a:r>
              <a:rPr lang="en-US" dirty="0"/>
              <a:t>, describe any additional needs identified in the regional (Economic Development Region) and local (Local Workforce Innovation Area) planning processes and not encompassed by the charts in Attachment 2a or 2b.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966403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2EAB9DC8-39FD-4800-B68E-E2826E5C7E73}"/>
              </a:ext>
            </a:extLst>
          </p:cNvPr>
          <p:cNvSpPr>
            <a:spLocks noGrp="1"/>
          </p:cNvSpPr>
          <p:nvPr>
            <p:ph type="title"/>
          </p:nvPr>
        </p:nvSpPr>
        <p:spPr>
          <a:xfrm>
            <a:off x="643467" y="816638"/>
            <a:ext cx="3367359" cy="5224724"/>
          </a:xfrm>
        </p:spPr>
        <p:txBody>
          <a:bodyPr anchor="ctr">
            <a:normAutofit/>
          </a:bodyPr>
          <a:lstStyle/>
          <a:p>
            <a:r>
              <a:rPr lang="en-US" dirty="0"/>
              <a:t>3a – 3b Partnerships and Transitions</a:t>
            </a:r>
          </a:p>
        </p:txBody>
      </p:sp>
      <p:sp>
        <p:nvSpPr>
          <p:cNvPr id="3" name="Content Placeholder 2">
            <a:extLst>
              <a:ext uri="{FF2B5EF4-FFF2-40B4-BE49-F238E27FC236}">
                <a16:creationId xmlns:a16="http://schemas.microsoft.com/office/drawing/2014/main" id="{98C76DC4-A6EA-41B9-9D31-5EBC446CD2CC}"/>
              </a:ext>
            </a:extLst>
          </p:cNvPr>
          <p:cNvSpPr>
            <a:spLocks noGrp="1"/>
          </p:cNvSpPr>
          <p:nvPr>
            <p:ph idx="1"/>
          </p:nvPr>
        </p:nvSpPr>
        <p:spPr>
          <a:xfrm>
            <a:off x="4654295" y="816638"/>
            <a:ext cx="4619706" cy="5224724"/>
          </a:xfrm>
        </p:spPr>
        <p:txBody>
          <a:bodyPr anchor="ctr">
            <a:normAutofit/>
          </a:bodyPr>
          <a:lstStyle/>
          <a:p>
            <a:pPr>
              <a:lnSpc>
                <a:spcPct val="90000"/>
              </a:lnSpc>
            </a:pPr>
            <a:r>
              <a:rPr lang="en-US" dirty="0"/>
              <a:t>Identify how WIOA/LWIB partnerships are utilized during a student’s Adult Education programming. </a:t>
            </a:r>
          </a:p>
          <a:p>
            <a:pPr>
              <a:lnSpc>
                <a:spcPct val="90000"/>
              </a:lnSpc>
            </a:pPr>
            <a:r>
              <a:rPr lang="en-US" dirty="0"/>
              <a:t>Identify and briefly explain how partnerships within the APC are used to support Bridge/Integrated Education and Training for students entering Post-Secondary Education. </a:t>
            </a:r>
          </a:p>
          <a:p>
            <a:pPr>
              <a:lnSpc>
                <a:spcPct val="90000"/>
              </a:lnSpc>
            </a:pPr>
            <a:r>
              <a:rPr lang="en-US" b="1" i="1" dirty="0"/>
              <a:t>NOTES: </a:t>
            </a:r>
          </a:p>
          <a:p>
            <a:pPr lvl="1">
              <a:lnSpc>
                <a:spcPct val="90000"/>
              </a:lnSpc>
            </a:pPr>
            <a:r>
              <a:rPr lang="en-US" b="1" i="1" dirty="0"/>
              <a:t>There should be members from each group identified in these charts with Attachment 1. </a:t>
            </a:r>
          </a:p>
          <a:p>
            <a:pPr lvl="1">
              <a:lnSpc>
                <a:spcPct val="90000"/>
              </a:lnSpc>
            </a:pPr>
            <a:r>
              <a:rPr lang="en-US" b="1" i="1" dirty="0"/>
              <a:t>There should also be alignment with your RFP and Work Plans. </a:t>
            </a:r>
          </a:p>
        </p:txBody>
      </p:sp>
    </p:spTree>
    <p:extLst>
      <p:ext uri="{BB962C8B-B14F-4D97-AF65-F5344CB8AC3E}">
        <p14:creationId xmlns:p14="http://schemas.microsoft.com/office/powerpoint/2010/main" val="2507815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F4CC6E-A824-4B91-8F72-C9EEEFA8A7EF}"/>
              </a:ext>
            </a:extLst>
          </p:cNvPr>
          <p:cNvSpPr>
            <a:spLocks noGrp="1"/>
          </p:cNvSpPr>
          <p:nvPr>
            <p:ph type="title"/>
          </p:nvPr>
        </p:nvSpPr>
        <p:spPr>
          <a:xfrm>
            <a:off x="1043950" y="1179151"/>
            <a:ext cx="3300646" cy="4463889"/>
          </a:xfrm>
        </p:spPr>
        <p:txBody>
          <a:bodyPr anchor="ctr">
            <a:normAutofit/>
          </a:bodyPr>
          <a:lstStyle/>
          <a:p>
            <a:r>
              <a:rPr lang="en-US" dirty="0"/>
              <a:t>4 – APC Coordination</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BAE6291-6059-4CC9-99EE-D961530D5A03}"/>
              </a:ext>
            </a:extLst>
          </p:cNvPr>
          <p:cNvSpPr>
            <a:spLocks noGrp="1"/>
          </p:cNvSpPr>
          <p:nvPr>
            <p:ph idx="1"/>
          </p:nvPr>
        </p:nvSpPr>
        <p:spPr>
          <a:xfrm>
            <a:off x="4978918" y="1109145"/>
            <a:ext cx="6341016" cy="4603900"/>
          </a:xfrm>
        </p:spPr>
        <p:txBody>
          <a:bodyPr anchor="ctr">
            <a:normAutofit/>
          </a:bodyPr>
          <a:lstStyle/>
          <a:p>
            <a:r>
              <a:rPr lang="en-US" dirty="0"/>
              <a:t>Identify who serves as the Adult Education Representative on the Local Workforce Investment Board and explain how information received at LWIB meetings is disseminated within the Area Planning Council membership.</a:t>
            </a:r>
          </a:p>
          <a:p>
            <a:r>
              <a:rPr lang="en-US" dirty="0"/>
              <a:t>Identify other WIOA agencies from the APC that participate in LWIB meetings.</a:t>
            </a:r>
          </a:p>
          <a:p>
            <a:r>
              <a:rPr lang="en-US" dirty="0"/>
              <a:t>Specify how coordination between the APC and the LWIB has been achieved and how this aligns with State, Regional and Local plans. Describe the coordination activities.</a:t>
            </a:r>
          </a:p>
          <a:p>
            <a:r>
              <a:rPr lang="en-US" b="1" i="1" dirty="0"/>
              <a:t>NOTES: There should be alignment in this narrative with Attachments 1, 3a, and 3b.  </a:t>
            </a:r>
          </a:p>
          <a:p>
            <a:pPr marL="0" indent="0">
              <a:buNone/>
            </a:pPr>
            <a:endParaRPr lang="en-US" dirty="0"/>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22031418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1527</TotalTime>
  <Words>626</Words>
  <Application>Microsoft Office PowerPoint</Application>
  <PresentationFormat>Widescreen</PresentationFormat>
  <Paragraphs>82</Paragraphs>
  <Slides>13</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Trebuchet MS</vt:lpstr>
      <vt:lpstr>Wingdings 3</vt:lpstr>
      <vt:lpstr>Facet</vt:lpstr>
      <vt:lpstr>Preparing Your APC Plan</vt:lpstr>
      <vt:lpstr> Agenda</vt:lpstr>
      <vt:lpstr>105 ILCS 505/2-4  </vt:lpstr>
      <vt:lpstr>The Area Plan: Due February 1  </vt:lpstr>
      <vt:lpstr>1 - Members and LWIB Partners </vt:lpstr>
      <vt:lpstr>2a – 2b Index of Needs</vt:lpstr>
      <vt:lpstr>2c – Additional Needs</vt:lpstr>
      <vt:lpstr>3a – 3b Partnerships and Transitions</vt:lpstr>
      <vt:lpstr>4 – APC Coordination</vt:lpstr>
      <vt:lpstr>5 – Sites and Services</vt:lpstr>
      <vt:lpstr>6 and 6a – One Stop Coverage with Contributions</vt:lpstr>
      <vt:lpstr>7 - The Minority Report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Low MSGs at Advanced ESL Level:  Issues and Ideas</dc:title>
  <dc:creator>Laurie Martin</dc:creator>
  <cp:lastModifiedBy>Olesen-Tracey, Kathy</cp:lastModifiedBy>
  <cp:revision>153</cp:revision>
  <cp:lastPrinted>2019-04-09T19:34:45Z</cp:lastPrinted>
  <dcterms:created xsi:type="dcterms:W3CDTF">2019-04-09T15:40:37Z</dcterms:created>
  <dcterms:modified xsi:type="dcterms:W3CDTF">2021-12-27T18:46:16Z</dcterms:modified>
</cp:coreProperties>
</file>